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7"/>
  </p:notesMasterIdLst>
  <p:sldIdLst>
    <p:sldId id="256" r:id="rId2"/>
    <p:sldId id="305" r:id="rId3"/>
    <p:sldId id="260" r:id="rId4"/>
    <p:sldId id="259" r:id="rId5"/>
    <p:sldId id="257" r:id="rId6"/>
    <p:sldId id="307" r:id="rId7"/>
    <p:sldId id="261" r:id="rId8"/>
    <p:sldId id="265" r:id="rId9"/>
    <p:sldId id="310" r:id="rId10"/>
    <p:sldId id="311" r:id="rId11"/>
    <p:sldId id="312" r:id="rId12"/>
    <p:sldId id="270" r:id="rId13"/>
    <p:sldId id="268" r:id="rId14"/>
    <p:sldId id="308" r:id="rId15"/>
    <p:sldId id="280" r:id="rId16"/>
  </p:sldIdLst>
  <p:sldSz cx="9144000" cy="6858000" type="screen4x3"/>
  <p:notesSz cx="6858000" cy="9144000"/>
  <p:embeddedFontLst>
    <p:embeddedFont>
      <p:font typeface="Amatic SC" charset="-79"/>
      <p:regular r:id="rId18"/>
      <p:bold r:id="rId19"/>
    </p:embeddedFont>
    <p:embeddedFont>
      <p:font typeface="Castellar" pitchFamily="18" charset="0"/>
      <p:regular r:id="rId20"/>
    </p:embeddedFont>
    <p:embeddedFont>
      <p:font typeface="Jost" charset="0"/>
      <p:regular r:id="rId21"/>
      <p:bold r:id="rId22"/>
      <p:italic r:id="rId23"/>
      <p:boldItalic r:id="rId24"/>
    </p:embeddedFont>
    <p:embeddedFont>
      <p:font typeface="Dancing Script" charset="0"/>
      <p:regular r:id="rId25"/>
      <p:bold r:id="rId26"/>
    </p:embeddedFont>
    <p:embeddedFont>
      <p:font typeface="Arial Black" pitchFamily="34" charset="0"/>
      <p:bold r:id="rId27"/>
    </p:embeddedFont>
    <p:embeddedFont>
      <p:font typeface="Rockwell Condensed" pitchFamily="18" charset="0"/>
      <p:regular r:id="rId28"/>
      <p:bold r:id="rId29"/>
    </p:embeddedFont>
    <p:embeddedFont>
      <p:font typeface="Bahnschrift SemiBold" pitchFamily="34" charset="0"/>
      <p:bold r:id="rId30"/>
    </p:embeddedFont>
    <p:embeddedFont>
      <p:font typeface="Jost Medium" charset="0"/>
      <p:regular r:id="rId31"/>
      <p:bold r:id="rId32"/>
      <p:italic r:id="rId33"/>
      <p:boldItalic r:id="rId34"/>
    </p:embeddedFont>
    <p:embeddedFont>
      <p:font typeface="Bahnschrift Condensed" pitchFamily="34" charset="0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22D4BA0A-6F83-45D7-B4EF-E2FDDD33779A}">
  <a:tblStyle styleId="{22D4BA0A-6F83-45D7-B4EF-E2FDDD3377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8" autoAdjust="0"/>
    <p:restoredTop sz="94662" autoAdjust="0"/>
  </p:normalViewPr>
  <p:slideViewPr>
    <p:cSldViewPr>
      <p:cViewPr varScale="1">
        <p:scale>
          <a:sx n="70" d="100"/>
          <a:sy n="70" d="100"/>
        </p:scale>
        <p:origin x="-13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6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65594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fc79a3b9c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fc79a3b9c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36451bce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36451bce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36451bce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36451bce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02aeeb6a2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02aeeb6a2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03918c7514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03918c7514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02aeeb6a2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02aeeb6a2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102aeeb6a2a_5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102aeeb6a2a_5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36451bce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36451bce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036451bce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036451bce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03918c751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03918c751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03918c751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03918c751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03918c751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03918c751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03918c751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03918c751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03918c7514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03918c7514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36451bce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36451bce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56700" y="2530100"/>
            <a:ext cx="6430500" cy="11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5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56700" y="3969663"/>
            <a:ext cx="64305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58450" y="769200"/>
            <a:ext cx="7026900" cy="5319600"/>
          </a:xfrm>
          <a:prstGeom prst="frame">
            <a:avLst>
              <a:gd name="adj1" fmla="val 364"/>
            </a:avLst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42674" y="6313583"/>
            <a:ext cx="3262177" cy="1385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4">
            <a:alphaModFix/>
          </a:blip>
          <a:srcRect b="-1194"/>
          <a:stretch/>
        </p:blipFill>
        <p:spPr>
          <a:xfrm rot="-2518711">
            <a:off x="7744114" y="1274961"/>
            <a:ext cx="1116021" cy="1700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073769" flipH="1">
            <a:off x="8423040" y="2254238"/>
            <a:ext cx="660721" cy="1234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9900014">
            <a:off x="62980" y="4631768"/>
            <a:ext cx="1758316" cy="2555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701649" y="-790642"/>
            <a:ext cx="3262177" cy="1385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9031553" flipH="1">
            <a:off x="1089220" y="-415867"/>
            <a:ext cx="1167438" cy="2061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1001359" flipH="1">
            <a:off x="1025453" y="5768151"/>
            <a:ext cx="1553693" cy="12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6181675" y="5779831"/>
            <a:ext cx="1385775" cy="1224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subTitle" idx="1"/>
          </p:nvPr>
        </p:nvSpPr>
        <p:spPr>
          <a:xfrm>
            <a:off x="2077713" y="2430750"/>
            <a:ext cx="61701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2"/>
          </p:nvPr>
        </p:nvSpPr>
        <p:spPr>
          <a:xfrm>
            <a:off x="2077713" y="1983025"/>
            <a:ext cx="6170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500">
                <a:latin typeface="Jost Medium"/>
                <a:ea typeface="Jost Medium"/>
                <a:cs typeface="Jost Medium"/>
                <a:sym typeface="Jos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3"/>
          </p:nvPr>
        </p:nvSpPr>
        <p:spPr>
          <a:xfrm>
            <a:off x="2077713" y="3914750"/>
            <a:ext cx="61701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ubTitle" idx="4"/>
          </p:nvPr>
        </p:nvSpPr>
        <p:spPr>
          <a:xfrm>
            <a:off x="2077713" y="3467025"/>
            <a:ext cx="6170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500">
                <a:latin typeface="Jost Medium"/>
                <a:ea typeface="Jost Medium"/>
                <a:cs typeface="Jost Medium"/>
                <a:sym typeface="Jos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ubTitle" idx="5"/>
          </p:nvPr>
        </p:nvSpPr>
        <p:spPr>
          <a:xfrm>
            <a:off x="2077713" y="5398750"/>
            <a:ext cx="61701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6"/>
          </p:nvPr>
        </p:nvSpPr>
        <p:spPr>
          <a:xfrm>
            <a:off x="2077713" y="4951025"/>
            <a:ext cx="6170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500">
                <a:latin typeface="Jost Medium"/>
                <a:ea typeface="Jost Medium"/>
                <a:cs typeface="Jost Medium"/>
                <a:sym typeface="Jos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t Medium"/>
              <a:buNone/>
              <a:defRPr sz="2000">
                <a:solidFill>
                  <a:schemeClr val="dk1"/>
                </a:solidFill>
                <a:latin typeface="Jost Medium"/>
                <a:ea typeface="Jost Medium"/>
                <a:cs typeface="Jost Medium"/>
                <a:sym typeface="Jost Medium"/>
              </a:defRPr>
            </a:lvl9pPr>
          </a:lstStyle>
          <a:p>
            <a:endParaRPr/>
          </a:p>
        </p:txBody>
      </p:sp>
      <p:pic>
        <p:nvPicPr>
          <p:cNvPr id="163" name="Google Shape;16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461919" y="-4890"/>
            <a:ext cx="2810670" cy="131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8">
            <a:off x="7565165" y="101241"/>
            <a:ext cx="1448430" cy="1280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9"/>
          <p:cNvPicPr preferRelativeResize="0"/>
          <p:nvPr/>
        </p:nvPicPr>
        <p:blipFill rotWithShape="1">
          <a:blip r:embed="rId5">
            <a:alphaModFix/>
          </a:blip>
          <a:srcRect b="-310"/>
          <a:stretch/>
        </p:blipFill>
        <p:spPr>
          <a:xfrm rot="2564082">
            <a:off x="-204575" y="174552"/>
            <a:ext cx="1371221" cy="2428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9"/>
          <p:cNvPicPr preferRelativeResize="0"/>
          <p:nvPr/>
        </p:nvPicPr>
        <p:blipFill rotWithShape="1">
          <a:blip r:embed="rId6">
            <a:alphaModFix/>
          </a:blip>
          <a:srcRect b="-1194"/>
          <a:stretch/>
        </p:blipFill>
        <p:spPr>
          <a:xfrm rot="3149342">
            <a:off x="6100138" y="5752870"/>
            <a:ext cx="929176" cy="141606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 txBox="1">
            <a:spLocks noGrp="1"/>
          </p:cNvSpPr>
          <p:nvPr>
            <p:ph type="title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/>
          <p:nvPr/>
        </p:nvSpPr>
        <p:spPr>
          <a:xfrm>
            <a:off x="546300" y="1494025"/>
            <a:ext cx="8051400" cy="4653000"/>
          </a:xfrm>
          <a:prstGeom prst="frame">
            <a:avLst>
              <a:gd name="adj1" fmla="val 317"/>
            </a:avLst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body" idx="1"/>
          </p:nvPr>
        </p:nvSpPr>
        <p:spPr>
          <a:xfrm>
            <a:off x="1591500" y="2340175"/>
            <a:ext cx="5961000" cy="29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Tajawal"/>
              <a:buChar char="●"/>
              <a:defRPr sz="2000">
                <a:solidFill>
                  <a:schemeClr val="dk1"/>
                </a:solidFill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21" name="Google Shape;221;p23"/>
          <p:cNvPicPr preferRelativeResize="0"/>
          <p:nvPr/>
        </p:nvPicPr>
        <p:blipFill rotWithShape="1">
          <a:blip r:embed="rId3">
            <a:alphaModFix/>
          </a:blip>
          <a:srcRect b="-1194"/>
          <a:stretch/>
        </p:blipFill>
        <p:spPr>
          <a:xfrm rot="7533064">
            <a:off x="179035" y="132726"/>
            <a:ext cx="1033951" cy="1575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87495">
            <a:off x="777403" y="6092472"/>
            <a:ext cx="2580800" cy="12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3"/>
          <p:cNvPicPr preferRelativeResize="0"/>
          <p:nvPr/>
        </p:nvPicPr>
        <p:blipFill rotWithShape="1">
          <a:blip r:embed="rId5">
            <a:alphaModFix/>
          </a:blip>
          <a:srcRect b="-310"/>
          <a:stretch/>
        </p:blipFill>
        <p:spPr>
          <a:xfrm rot="-2700076" flipH="1">
            <a:off x="8245033" y="3455944"/>
            <a:ext cx="1291663" cy="2287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9859003">
            <a:off x="7114267" y="-67739"/>
            <a:ext cx="1593516" cy="1408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76943">
            <a:off x="8218375" y="4705900"/>
            <a:ext cx="1344987" cy="928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3323181">
            <a:off x="191146" y="919480"/>
            <a:ext cx="1209871" cy="1658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028315">
            <a:off x="-168442" y="5242752"/>
            <a:ext cx="1792187" cy="260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87495">
            <a:off x="5340603" y="-771803"/>
            <a:ext cx="2580800" cy="1209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3"/>
          <p:cNvSpPr txBox="1">
            <a:spLocks noGrp="1"/>
          </p:cNvSpPr>
          <p:nvPr>
            <p:ph type="title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7"/>
          <p:cNvPicPr preferRelativeResize="0"/>
          <p:nvPr/>
        </p:nvPicPr>
        <p:blipFill rotWithShape="1">
          <a:blip r:embed="rId3">
            <a:alphaModFix/>
          </a:blip>
          <a:srcRect b="-1194"/>
          <a:stretch/>
        </p:blipFill>
        <p:spPr>
          <a:xfrm rot="7533064">
            <a:off x="179035" y="132726"/>
            <a:ext cx="1033951" cy="1575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87495">
            <a:off x="777403" y="6092472"/>
            <a:ext cx="2580800" cy="12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7"/>
          <p:cNvPicPr preferRelativeResize="0"/>
          <p:nvPr/>
        </p:nvPicPr>
        <p:blipFill rotWithShape="1">
          <a:blip r:embed="rId5">
            <a:alphaModFix/>
          </a:blip>
          <a:srcRect b="-310"/>
          <a:stretch/>
        </p:blipFill>
        <p:spPr>
          <a:xfrm rot="-2700076" flipH="1">
            <a:off x="8245033" y="3455944"/>
            <a:ext cx="1291663" cy="2287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9859003">
            <a:off x="7114267" y="-67739"/>
            <a:ext cx="1593516" cy="1408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76943">
            <a:off x="8218375" y="4705900"/>
            <a:ext cx="1344987" cy="928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3323181">
            <a:off x="191146" y="919480"/>
            <a:ext cx="1209871" cy="1658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028315">
            <a:off x="-168442" y="5242752"/>
            <a:ext cx="1792187" cy="260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87495">
            <a:off x="5340603" y="-771803"/>
            <a:ext cx="2580800" cy="12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28"/>
          <p:cNvPicPr preferRelativeResize="0"/>
          <p:nvPr/>
        </p:nvPicPr>
        <p:blipFill rotWithShape="1">
          <a:blip r:embed="rId3">
            <a:alphaModFix/>
          </a:blip>
          <a:srcRect b="-1194"/>
          <a:stretch/>
        </p:blipFill>
        <p:spPr>
          <a:xfrm rot="5434440">
            <a:off x="5090" y="84141"/>
            <a:ext cx="1085319" cy="1654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6666" y="-699699"/>
            <a:ext cx="2810670" cy="131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715671">
            <a:off x="-184286" y="1248525"/>
            <a:ext cx="1252451" cy="864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8"/>
          <p:cNvPicPr preferRelativeResize="0"/>
          <p:nvPr/>
        </p:nvPicPr>
        <p:blipFill rotWithShape="1">
          <a:blip r:embed="rId6">
            <a:alphaModFix/>
          </a:blip>
          <a:srcRect b="-310"/>
          <a:stretch/>
        </p:blipFill>
        <p:spPr>
          <a:xfrm rot="-3047233">
            <a:off x="8489846" y="4770896"/>
            <a:ext cx="1171560" cy="2074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8"/>
          <p:cNvPicPr preferRelativeResize="0"/>
          <p:nvPr/>
        </p:nvPicPr>
        <p:blipFill rotWithShape="1">
          <a:blip r:embed="rId3">
            <a:alphaModFix/>
          </a:blip>
          <a:srcRect b="-1194"/>
          <a:stretch/>
        </p:blipFill>
        <p:spPr>
          <a:xfrm rot="-9314507" flipH="1">
            <a:off x="7609912" y="-434831"/>
            <a:ext cx="929176" cy="14160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 rot="10800000" flipH="1">
            <a:off x="1061050" y="769200"/>
            <a:ext cx="7026900" cy="5319600"/>
          </a:xfrm>
          <a:prstGeom prst="frame">
            <a:avLst>
              <a:gd name="adj1" fmla="val 280"/>
            </a:avLst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hasCustomPrompt="1"/>
          </p:nvPr>
        </p:nvSpPr>
        <p:spPr>
          <a:xfrm>
            <a:off x="2131650" y="1964884"/>
            <a:ext cx="4880700" cy="124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/>
          </p:nvPr>
        </p:nvSpPr>
        <p:spPr>
          <a:xfrm>
            <a:off x="2131600" y="3665222"/>
            <a:ext cx="4880700" cy="9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Jost"/>
                <a:ea typeface="Jost"/>
                <a:cs typeface="Jost"/>
                <a:sym typeface="Jos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2131587" y="4573322"/>
            <a:ext cx="4880700" cy="3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pic>
        <p:nvPicPr>
          <p:cNvPr id="25" name="Google Shape;2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191711" y="-598017"/>
            <a:ext cx="3262177" cy="1385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630349" y="6375083"/>
            <a:ext cx="3262177" cy="1385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903364" flipH="1">
            <a:off x="719286" y="-518275"/>
            <a:ext cx="1331808" cy="235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461359">
            <a:off x="884572" y="5885085"/>
            <a:ext cx="1460453" cy="119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0144703">
            <a:off x="6623602" y="-96049"/>
            <a:ext cx="1704722" cy="150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481238">
            <a:off x="7790905" y="3337781"/>
            <a:ext cx="1516037" cy="2676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6062520">
            <a:off x="8696514" y="3666318"/>
            <a:ext cx="726673" cy="1357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3"/>
          <p:cNvPicPr preferRelativeResize="0"/>
          <p:nvPr/>
        </p:nvPicPr>
        <p:blipFill rotWithShape="1">
          <a:blip r:embed="rId8">
            <a:alphaModFix/>
          </a:blip>
          <a:srcRect b="-1194"/>
          <a:stretch/>
        </p:blipFill>
        <p:spPr>
          <a:xfrm rot="-2996153" flipH="1">
            <a:off x="532901" y="5347406"/>
            <a:ext cx="1265946" cy="1929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728850" y="1536625"/>
            <a:ext cx="7686300" cy="45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pic>
        <p:nvPicPr>
          <p:cNvPr id="35" name="Google Shape;35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103" y="5992126"/>
            <a:ext cx="2810670" cy="131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700007">
            <a:off x="7062095" y="5488591"/>
            <a:ext cx="1643435" cy="1452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8853606" flipH="1">
            <a:off x="7524957" y="5913826"/>
            <a:ext cx="1556861" cy="967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8405960" flipH="1">
            <a:off x="6899891" y="-952144"/>
            <a:ext cx="1828743" cy="2658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9304305">
            <a:off x="-205001" y="4466882"/>
            <a:ext cx="1271451" cy="87784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4"/>
          <p:cNvSpPr txBox="1">
            <a:spLocks noGrp="1"/>
          </p:cNvSpPr>
          <p:nvPr>
            <p:ph type="title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1388100" y="1818600"/>
            <a:ext cx="6367800" cy="3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000" b="1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7" name="Google Shape;67;p8"/>
          <p:cNvSpPr/>
          <p:nvPr/>
        </p:nvSpPr>
        <p:spPr>
          <a:xfrm>
            <a:off x="1058450" y="769200"/>
            <a:ext cx="7026900" cy="5319600"/>
          </a:xfrm>
          <a:prstGeom prst="frame">
            <a:avLst>
              <a:gd name="adj1" fmla="val 280"/>
            </a:avLst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" name="Google Shape;6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7779138" y="4667893"/>
            <a:ext cx="3262177" cy="1385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161374" y="-574257"/>
            <a:ext cx="3262177" cy="1385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8"/>
          <p:cNvPicPr preferRelativeResize="0"/>
          <p:nvPr/>
        </p:nvPicPr>
        <p:blipFill rotWithShape="1">
          <a:blip r:embed="rId4">
            <a:alphaModFix/>
          </a:blip>
          <a:srcRect b="-1194"/>
          <a:stretch/>
        </p:blipFill>
        <p:spPr>
          <a:xfrm rot="-8281289" flipH="1">
            <a:off x="7857164" y="4364446"/>
            <a:ext cx="1116021" cy="1700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099975" flipH="1">
            <a:off x="484832" y="4275916"/>
            <a:ext cx="2062160" cy="29973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8335290">
            <a:off x="7016420" y="-219034"/>
            <a:ext cx="1167437" cy="2061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2285274">
            <a:off x="8143070" y="4407266"/>
            <a:ext cx="1246639" cy="1018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8965518">
            <a:off x="1071601" y="-16800"/>
            <a:ext cx="1406822" cy="1243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1751433">
            <a:off x="7774564" y="-117274"/>
            <a:ext cx="708397" cy="1323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2254375" y="1923125"/>
            <a:ext cx="4635300" cy="91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ubTitle" idx="1"/>
          </p:nvPr>
        </p:nvSpPr>
        <p:spPr>
          <a:xfrm>
            <a:off x="2254425" y="3401875"/>
            <a:ext cx="46353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pic>
        <p:nvPicPr>
          <p:cNvPr id="79" name="Google Shape;79;p9"/>
          <p:cNvPicPr preferRelativeResize="0"/>
          <p:nvPr/>
        </p:nvPicPr>
        <p:blipFill rotWithShape="1">
          <a:blip r:embed="rId3">
            <a:alphaModFix/>
          </a:blip>
          <a:srcRect b="-1194"/>
          <a:stretch/>
        </p:blipFill>
        <p:spPr>
          <a:xfrm rot="3797558">
            <a:off x="-384304" y="4418560"/>
            <a:ext cx="1036886" cy="1580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9"/>
          <p:cNvPicPr preferRelativeResize="0"/>
          <p:nvPr/>
        </p:nvPicPr>
        <p:blipFill rotWithShape="1">
          <a:blip r:embed="rId4">
            <a:alphaModFix/>
          </a:blip>
          <a:srcRect b="-310"/>
          <a:stretch/>
        </p:blipFill>
        <p:spPr>
          <a:xfrm rot="1556858" flipH="1">
            <a:off x="6751869" y="5279844"/>
            <a:ext cx="1103426" cy="1954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696076" flipH="1">
            <a:off x="7491129" y="342128"/>
            <a:ext cx="1519468" cy="2208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0010436" flipH="1">
            <a:off x="734302" y="-93568"/>
            <a:ext cx="1621970" cy="1433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50908" flipH="1">
            <a:off x="7621527" y="1536928"/>
            <a:ext cx="1429827" cy="888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746444" flipH="1">
            <a:off x="4871586" y="6283068"/>
            <a:ext cx="2580801" cy="12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3323167">
            <a:off x="-59696" y="4769290"/>
            <a:ext cx="1565589" cy="2146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/>
          <p:nvPr/>
        </p:nvSpPr>
        <p:spPr>
          <a:xfrm>
            <a:off x="546300" y="1493975"/>
            <a:ext cx="8051400" cy="4653000"/>
          </a:xfrm>
          <a:prstGeom prst="frame">
            <a:avLst>
              <a:gd name="adj1" fmla="val 317"/>
            </a:avLst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hasCustomPrompt="1"/>
          </p:nvPr>
        </p:nvSpPr>
        <p:spPr>
          <a:xfrm flipH="1">
            <a:off x="1822598" y="1799300"/>
            <a:ext cx="9249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2939312" y="2229524"/>
            <a:ext cx="438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2"/>
          </p:nvPr>
        </p:nvSpPr>
        <p:spPr>
          <a:xfrm>
            <a:off x="2939313" y="1799450"/>
            <a:ext cx="438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500">
                <a:latin typeface="Jost Medium"/>
                <a:ea typeface="Jost Medium"/>
                <a:cs typeface="Jost Medium"/>
                <a:sym typeface="Jos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1822598" y="2886242"/>
            <a:ext cx="9249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4"/>
          </p:nvPr>
        </p:nvSpPr>
        <p:spPr>
          <a:xfrm>
            <a:off x="2939312" y="3316270"/>
            <a:ext cx="438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5"/>
          </p:nvPr>
        </p:nvSpPr>
        <p:spPr>
          <a:xfrm>
            <a:off x="2939313" y="2886796"/>
            <a:ext cx="438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500">
                <a:latin typeface="Jost Medium"/>
                <a:ea typeface="Jost Medium"/>
                <a:cs typeface="Jost Medium"/>
                <a:sym typeface="Jos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1822598" y="3973184"/>
            <a:ext cx="9249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7"/>
          </p:nvPr>
        </p:nvSpPr>
        <p:spPr>
          <a:xfrm>
            <a:off x="2939312" y="4403016"/>
            <a:ext cx="438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8"/>
          </p:nvPr>
        </p:nvSpPr>
        <p:spPr>
          <a:xfrm>
            <a:off x="2939313" y="3973543"/>
            <a:ext cx="438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500">
                <a:latin typeface="Jost Medium"/>
                <a:ea typeface="Jost Medium"/>
                <a:cs typeface="Jost Medium"/>
                <a:sym typeface="Jos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1822598" y="5060125"/>
            <a:ext cx="9249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3"/>
          </p:nvPr>
        </p:nvSpPr>
        <p:spPr>
          <a:xfrm>
            <a:off x="2939312" y="5489750"/>
            <a:ext cx="438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4"/>
          </p:nvPr>
        </p:nvSpPr>
        <p:spPr>
          <a:xfrm>
            <a:off x="2939313" y="5060277"/>
            <a:ext cx="438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500">
                <a:latin typeface="Jost Medium"/>
                <a:ea typeface="Jost Medium"/>
                <a:cs typeface="Jost Medium"/>
                <a:sym typeface="Jos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15" name="Google Shape;115;p13"/>
          <p:cNvPicPr preferRelativeResize="0"/>
          <p:nvPr/>
        </p:nvPicPr>
        <p:blipFill rotWithShape="1">
          <a:blip r:embed="rId3">
            <a:alphaModFix/>
          </a:blip>
          <a:srcRect b="-310"/>
          <a:stretch/>
        </p:blipFill>
        <p:spPr>
          <a:xfrm rot="2076963">
            <a:off x="-4456" y="290820"/>
            <a:ext cx="1291663" cy="2287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026110" flipH="1">
            <a:off x="7581786" y="4304780"/>
            <a:ext cx="1684623" cy="1489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80127">
            <a:off x="8283949" y="4946551"/>
            <a:ext cx="1344990" cy="928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3"/>
          <p:cNvPicPr preferRelativeResize="0"/>
          <p:nvPr/>
        </p:nvPicPr>
        <p:blipFill rotWithShape="1">
          <a:blip r:embed="rId6">
            <a:alphaModFix/>
          </a:blip>
          <a:srcRect b="-1194"/>
          <a:stretch/>
        </p:blipFill>
        <p:spPr>
          <a:xfrm rot="-7603857">
            <a:off x="7091537" y="-163606"/>
            <a:ext cx="929175" cy="1416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28315">
            <a:off x="-168442" y="5242752"/>
            <a:ext cx="1792187" cy="260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87495">
            <a:off x="777403" y="6092472"/>
            <a:ext cx="2580800" cy="120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3"/>
          <p:cNvSpPr txBox="1">
            <a:spLocks noGrp="1"/>
          </p:cNvSpPr>
          <p:nvPr>
            <p:ph type="title" idx="15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7729653" y="1266356"/>
            <a:ext cx="2580803" cy="1209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269412" flipH="1">
            <a:off x="246246" y="-106156"/>
            <a:ext cx="1471981" cy="1301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623427">
            <a:off x="705208" y="-49531"/>
            <a:ext cx="1344986" cy="928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291156" flipH="1">
            <a:off x="7860029" y="-174531"/>
            <a:ext cx="1582968" cy="230083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7"/>
          <p:cNvSpPr txBox="1">
            <a:spLocks noGrp="1"/>
          </p:cNvSpPr>
          <p:nvPr>
            <p:ph type="title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Dancing Script"/>
              <a:buNone/>
              <a:defRPr sz="4000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Dancing Script"/>
              <a:buNone/>
              <a:defRPr sz="3500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Dancing Script"/>
              <a:buNone/>
              <a:defRPr sz="3500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Dancing Script"/>
              <a:buNone/>
              <a:defRPr sz="3500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Dancing Script"/>
              <a:buNone/>
              <a:defRPr sz="3500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Dancing Script"/>
              <a:buNone/>
              <a:defRPr sz="3500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Dancing Script"/>
              <a:buNone/>
              <a:defRPr sz="3500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Dancing Script"/>
              <a:buNone/>
              <a:defRPr sz="3500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Dancing Script"/>
              <a:buNone/>
              <a:defRPr sz="3500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Jost"/>
              <a:buChar char="●"/>
              <a:defRPr sz="1600">
                <a:solidFill>
                  <a:schemeClr val="accent3"/>
                </a:solidFill>
                <a:latin typeface="Jost"/>
                <a:ea typeface="Jost"/>
                <a:cs typeface="Jost"/>
                <a:sym typeface="Jost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Jost"/>
              <a:buChar char="○"/>
              <a:defRPr sz="1600">
                <a:solidFill>
                  <a:schemeClr val="accent3"/>
                </a:solidFill>
                <a:latin typeface="Jost"/>
                <a:ea typeface="Jost"/>
                <a:cs typeface="Jost"/>
                <a:sym typeface="Jost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Jost"/>
              <a:buChar char="■"/>
              <a:defRPr sz="1600">
                <a:solidFill>
                  <a:schemeClr val="accent3"/>
                </a:solidFill>
                <a:latin typeface="Jost"/>
                <a:ea typeface="Jost"/>
                <a:cs typeface="Jost"/>
                <a:sym typeface="Jost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Jost"/>
              <a:buChar char="●"/>
              <a:defRPr sz="1600">
                <a:solidFill>
                  <a:schemeClr val="accent3"/>
                </a:solidFill>
                <a:latin typeface="Jost"/>
                <a:ea typeface="Jost"/>
                <a:cs typeface="Jost"/>
                <a:sym typeface="Jost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Jost"/>
              <a:buChar char="○"/>
              <a:defRPr sz="1600">
                <a:solidFill>
                  <a:schemeClr val="accent3"/>
                </a:solidFill>
                <a:latin typeface="Jost"/>
                <a:ea typeface="Jost"/>
                <a:cs typeface="Jost"/>
                <a:sym typeface="Jost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Jost"/>
              <a:buChar char="■"/>
              <a:defRPr sz="1600">
                <a:solidFill>
                  <a:schemeClr val="accent3"/>
                </a:solidFill>
                <a:latin typeface="Jost"/>
                <a:ea typeface="Jost"/>
                <a:cs typeface="Jost"/>
                <a:sym typeface="Jost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Jost"/>
              <a:buChar char="●"/>
              <a:defRPr sz="1600">
                <a:solidFill>
                  <a:schemeClr val="accent3"/>
                </a:solidFill>
                <a:latin typeface="Jost"/>
                <a:ea typeface="Jost"/>
                <a:cs typeface="Jost"/>
                <a:sym typeface="Jost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Jost"/>
              <a:buChar char="○"/>
              <a:defRPr sz="1600">
                <a:solidFill>
                  <a:schemeClr val="accent3"/>
                </a:solidFill>
                <a:latin typeface="Jost"/>
                <a:ea typeface="Jost"/>
                <a:cs typeface="Jost"/>
                <a:sym typeface="Jost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Jost"/>
              <a:buChar char="■"/>
              <a:defRPr sz="1600">
                <a:solidFill>
                  <a:schemeClr val="accent3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2" r:id="rId8"/>
    <p:sldLayoutId id="2147483663" r:id="rId9"/>
    <p:sldLayoutId id="2147483665" r:id="rId10"/>
    <p:sldLayoutId id="2147483669" r:id="rId11"/>
    <p:sldLayoutId id="2147483673" r:id="rId12"/>
    <p:sldLayoutId id="214748367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3"/>
          <p:cNvSpPr txBox="1">
            <a:spLocks noGrp="1"/>
          </p:cNvSpPr>
          <p:nvPr>
            <p:ph type="ctrTitle"/>
          </p:nvPr>
        </p:nvSpPr>
        <p:spPr>
          <a:xfrm>
            <a:off x="1356700" y="1844824"/>
            <a:ext cx="6430500" cy="3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latin typeface="Rockwell Condensed" pitchFamily="18" charset="0"/>
              </a:rPr>
              <a:t>NAME                     :   ANUSUYA .B</a:t>
            </a:r>
            <a:br>
              <a:rPr lang="en-US" sz="2000" dirty="0" smtClean="0">
                <a:latin typeface="Rockwell Condensed" pitchFamily="18" charset="0"/>
              </a:rPr>
            </a:br>
            <a:r>
              <a:rPr lang="en-US" sz="2000" dirty="0" smtClean="0">
                <a:latin typeface="Rockwell Condensed" pitchFamily="18" charset="0"/>
              </a:rPr>
              <a:t/>
            </a:r>
            <a:br>
              <a:rPr lang="en-US" sz="2000" dirty="0" smtClean="0">
                <a:latin typeface="Rockwell Condensed" pitchFamily="18" charset="0"/>
              </a:rPr>
            </a:br>
            <a:r>
              <a:rPr lang="en-US" sz="2000" dirty="0" smtClean="0">
                <a:latin typeface="Rockwell Condensed" pitchFamily="18" charset="0"/>
              </a:rPr>
              <a:t>COURSE                   :  ADVANCED CERTIFICATION </a:t>
            </a:r>
            <a:br>
              <a:rPr lang="en-US" sz="2000" dirty="0" smtClean="0">
                <a:latin typeface="Rockwell Condensed" pitchFamily="18" charset="0"/>
              </a:rPr>
            </a:br>
            <a:r>
              <a:rPr lang="en-US" sz="2000" dirty="0" smtClean="0">
                <a:latin typeface="Rockwell Condensed" pitchFamily="18" charset="0"/>
              </a:rPr>
              <a:t>                                  IN SOFTWARE TESTING</a:t>
            </a:r>
            <a:br>
              <a:rPr lang="en-US" sz="2000" dirty="0" smtClean="0">
                <a:latin typeface="Rockwell Condensed" pitchFamily="18" charset="0"/>
              </a:rPr>
            </a:br>
            <a:r>
              <a:rPr lang="en-US" sz="2000" dirty="0" smtClean="0">
                <a:latin typeface="Rockwell Condensed" pitchFamily="18" charset="0"/>
              </a:rPr>
              <a:t/>
            </a:r>
            <a:br>
              <a:rPr lang="en-US" sz="2000" dirty="0" smtClean="0">
                <a:latin typeface="Rockwell Condensed" pitchFamily="18" charset="0"/>
              </a:rPr>
            </a:br>
            <a:r>
              <a:rPr lang="en-US" sz="2000" dirty="0" smtClean="0">
                <a:latin typeface="Rockwell Condensed" pitchFamily="18" charset="0"/>
              </a:rPr>
              <a:t>BATCH                    :   2022-8955</a:t>
            </a:r>
            <a:br>
              <a:rPr lang="en-US" sz="2000" dirty="0" smtClean="0">
                <a:latin typeface="Rockwell Condensed" pitchFamily="18" charset="0"/>
              </a:rPr>
            </a:br>
            <a:r>
              <a:rPr lang="en-US" sz="2000" dirty="0" smtClean="0">
                <a:latin typeface="Rockwell Condensed" pitchFamily="18" charset="0"/>
              </a:rPr>
              <a:t/>
            </a:r>
            <a:br>
              <a:rPr lang="en-US" sz="2000" dirty="0" smtClean="0">
                <a:latin typeface="Rockwell Condensed" pitchFamily="18" charset="0"/>
              </a:rPr>
            </a:br>
            <a:r>
              <a:rPr lang="en-US" sz="2000" dirty="0" smtClean="0">
                <a:latin typeface="Rockwell Condensed" pitchFamily="18" charset="0"/>
              </a:rPr>
              <a:t>ENROLLMENT</a:t>
            </a:r>
            <a:br>
              <a:rPr lang="en-US" sz="2000" dirty="0" smtClean="0">
                <a:latin typeface="Rockwell Condensed" pitchFamily="18" charset="0"/>
              </a:rPr>
            </a:br>
            <a:r>
              <a:rPr lang="en-US" sz="2000" dirty="0" smtClean="0">
                <a:latin typeface="Rockwell Condensed" pitchFamily="18" charset="0"/>
              </a:rPr>
              <a:t>NUMBER                  :   EBEONO223747633</a:t>
            </a:r>
            <a:br>
              <a:rPr lang="en-US" sz="2000" dirty="0" smtClean="0">
                <a:latin typeface="Rockwell Condensed" pitchFamily="18" charset="0"/>
              </a:rPr>
            </a:br>
            <a:r>
              <a:rPr lang="en-US" sz="2000" dirty="0" smtClean="0">
                <a:latin typeface="Rockwell Condensed" pitchFamily="18" charset="0"/>
              </a:rPr>
              <a:t/>
            </a:r>
            <a:br>
              <a:rPr lang="en-US" sz="2000" dirty="0" smtClean="0">
                <a:latin typeface="Rockwell Condensed" pitchFamily="18" charset="0"/>
              </a:rPr>
            </a:br>
            <a:r>
              <a:rPr lang="en-US" sz="2000" dirty="0" smtClean="0">
                <a:latin typeface="Rockwell Condensed" pitchFamily="18" charset="0"/>
              </a:rPr>
              <a:t>TRAINER                 :   LEENA THORAT</a:t>
            </a:r>
            <a:br>
              <a:rPr lang="en-US" sz="2000" dirty="0" smtClean="0">
                <a:latin typeface="Rockwell Condensed" pitchFamily="18" charset="0"/>
              </a:rPr>
            </a:br>
            <a:endParaRPr sz="2000" dirty="0">
              <a:latin typeface="Rockwell Condensed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5"/>
          <p:cNvSpPr txBox="1">
            <a:spLocks noGrp="1"/>
          </p:cNvSpPr>
          <p:nvPr>
            <p:ph type="subTitle" idx="2"/>
          </p:nvPr>
        </p:nvSpPr>
        <p:spPr>
          <a:xfrm>
            <a:off x="1187624" y="2204864"/>
            <a:ext cx="6110292" cy="37444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IN" sz="2800" dirty="0">
                <a:latin typeface="Bahnschrift Condensed" pitchFamily="34" charset="0"/>
              </a:rPr>
              <a:t> </a:t>
            </a:r>
            <a:endParaRPr lang="en-IN" sz="2400" dirty="0" smtClean="0"/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/>
              <a:t> </a:t>
            </a:r>
            <a:r>
              <a:rPr lang="en-US" sz="2400" dirty="0" smtClean="0"/>
              <a:t>Find Element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Send Keys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Select Class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Action Class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Drop Down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Drag And Drop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Alert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Waits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Check Box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Radio Button</a:t>
            </a:r>
          </a:p>
          <a:p>
            <a:pPr marL="0" lvl="0" indent="0"/>
            <a:endParaRPr lang="en-US" sz="2400" dirty="0" smtClean="0"/>
          </a:p>
          <a:p>
            <a:pPr marL="0" lvl="0" indent="0"/>
            <a:endParaRPr lang="en-US" sz="2400" dirty="0"/>
          </a:p>
          <a:p>
            <a:pPr marL="0" lvl="0" indent="0"/>
            <a:endParaRPr lang="en-US" sz="2400" dirty="0" smtClean="0"/>
          </a:p>
        </p:txBody>
      </p:sp>
      <p:sp>
        <p:nvSpPr>
          <p:cNvPr id="306" name="Google Shape;306;p35"/>
          <p:cNvSpPr txBox="1">
            <a:spLocks noGrp="1"/>
          </p:cNvSpPr>
          <p:nvPr>
            <p:ph type="title" idx="15"/>
          </p:nvPr>
        </p:nvSpPr>
        <p:spPr>
          <a:xfrm>
            <a:off x="539552" y="908720"/>
            <a:ext cx="7686300" cy="9795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>
                <a:latin typeface="Castellar" pitchFamily="18" charset="0"/>
              </a:rPr>
              <a:t>SELENIUM </a:t>
            </a:r>
            <a:r>
              <a:rPr lang="en-US" sz="3200" dirty="0" smtClean="0">
                <a:latin typeface="Castellar" pitchFamily="18" charset="0"/>
              </a:rPr>
              <a:t>WEBDRIVER</a:t>
            </a:r>
            <a:r>
              <a:rPr lang="en-IN" sz="3200" dirty="0" smtClean="0">
                <a:latin typeface="Castellar" pitchFamily="18" charset="0"/>
              </a:rPr>
              <a:t/>
            </a:r>
            <a:br>
              <a:rPr lang="en-IN" sz="3200" dirty="0" smtClean="0">
                <a:latin typeface="Castellar" pitchFamily="18" charset="0"/>
              </a:rPr>
            </a:br>
            <a:endParaRPr sz="3200" dirty="0">
              <a:latin typeface="Castellar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331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3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3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0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5"/>
          <p:cNvSpPr txBox="1">
            <a:spLocks noGrp="1"/>
          </p:cNvSpPr>
          <p:nvPr>
            <p:ph type="subTitle" idx="2"/>
          </p:nvPr>
        </p:nvSpPr>
        <p:spPr>
          <a:xfrm>
            <a:off x="1187624" y="1916832"/>
            <a:ext cx="6110292" cy="37444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IN" sz="2800" dirty="0">
                <a:latin typeface="Bahnschrift Condensed" pitchFamily="34" charset="0"/>
              </a:rPr>
              <a:t> </a:t>
            </a:r>
            <a:endParaRPr lang="en-IN" sz="2400" dirty="0" smtClean="0"/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 Maven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/>
              <a:t> </a:t>
            </a:r>
            <a:r>
              <a:rPr lang="en-US" sz="2400" dirty="0" smtClean="0"/>
              <a:t> TestNg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/>
              <a:t> </a:t>
            </a:r>
            <a:r>
              <a:rPr lang="en-US" sz="2400" dirty="0" smtClean="0"/>
              <a:t> Detailed Report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 Cucumber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 sz="2400" dirty="0" smtClean="0"/>
              <a:t>  Feature File</a:t>
            </a:r>
          </a:p>
          <a:p>
            <a:pPr marL="342900" lvl="0" indent="-342900">
              <a:buFont typeface="Wingdings" pitchFamily="2" charset="2"/>
              <a:buChar char="v"/>
            </a:pPr>
            <a:endParaRPr lang="en-US" sz="2400" dirty="0"/>
          </a:p>
          <a:p>
            <a:pPr marL="342900" lvl="0" indent="-342900">
              <a:buFont typeface="Wingdings" pitchFamily="2" charset="2"/>
              <a:buChar char="v"/>
            </a:pPr>
            <a:endParaRPr lang="en-US" sz="2400" dirty="0" smtClean="0"/>
          </a:p>
        </p:txBody>
      </p:sp>
      <p:sp>
        <p:nvSpPr>
          <p:cNvPr id="306" name="Google Shape;306;p35"/>
          <p:cNvSpPr txBox="1">
            <a:spLocks noGrp="1"/>
          </p:cNvSpPr>
          <p:nvPr>
            <p:ph type="title" idx="15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Castellar" pitchFamily="18" charset="0"/>
              </a:rPr>
              <a:t>TDD &amp; BDD</a:t>
            </a:r>
            <a:endParaRPr sz="4000" dirty="0">
              <a:latin typeface="Castellar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317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7"/>
          <p:cNvSpPr txBox="1">
            <a:spLocks noGrp="1"/>
          </p:cNvSpPr>
          <p:nvPr>
            <p:ph type="title"/>
          </p:nvPr>
        </p:nvSpPr>
        <p:spPr>
          <a:xfrm>
            <a:off x="1403648" y="1196752"/>
            <a:ext cx="6367800" cy="42289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2800" dirty="0">
                <a:latin typeface="Castellar" pitchFamily="18" charset="0"/>
              </a:rPr>
              <a:t>Introduction Of </a:t>
            </a:r>
            <a:r>
              <a:rPr lang="en" sz="2800" dirty="0" smtClean="0">
                <a:latin typeface="Castellar" pitchFamily="18" charset="0"/>
              </a:rPr>
              <a:t>Website</a:t>
            </a:r>
            <a:br>
              <a:rPr lang="en" sz="2800" dirty="0" smtClean="0">
                <a:latin typeface="Castellar" pitchFamily="18" charset="0"/>
              </a:rPr>
            </a:br>
            <a:r>
              <a:rPr lang="en" sz="2800" dirty="0">
                <a:latin typeface="Castellar" pitchFamily="18" charset="0"/>
              </a:rPr>
              <a:t/>
            </a:r>
            <a:br>
              <a:rPr lang="en" sz="2800" dirty="0">
                <a:latin typeface="Castellar" pitchFamily="18" charset="0"/>
              </a:rPr>
            </a:br>
            <a:r>
              <a:rPr lang="en" sz="2800" dirty="0" smtClean="0">
                <a:latin typeface="Castellar" pitchFamily="18" charset="0"/>
              </a:rPr>
              <a:t/>
            </a:r>
            <a:br>
              <a:rPr lang="en" sz="2800" dirty="0" smtClean="0">
                <a:latin typeface="Castellar" pitchFamily="18" charset="0"/>
              </a:rPr>
            </a:br>
            <a:r>
              <a:rPr lang="en" sz="2800" dirty="0">
                <a:latin typeface="Castellar" pitchFamily="18" charset="0"/>
              </a:rPr>
              <a:t/>
            </a:r>
            <a:br>
              <a:rPr lang="en" sz="2800" dirty="0">
                <a:latin typeface="Castellar" pitchFamily="18" charset="0"/>
              </a:rPr>
            </a:br>
            <a:r>
              <a:rPr lang="en" sz="2800" dirty="0" smtClean="0">
                <a:latin typeface="Castellar" pitchFamily="18" charset="0"/>
              </a:rPr>
              <a:t/>
            </a:r>
            <a:br>
              <a:rPr lang="en" sz="2800" dirty="0" smtClean="0">
                <a:latin typeface="Castellar" pitchFamily="18" charset="0"/>
              </a:rPr>
            </a:br>
            <a:r>
              <a:rPr lang="en" sz="2800" dirty="0">
                <a:latin typeface="Castellar" pitchFamily="18" charset="0"/>
              </a:rPr>
              <a:t/>
            </a:r>
            <a:br>
              <a:rPr lang="en" sz="2800" dirty="0">
                <a:latin typeface="Castellar" pitchFamily="18" charset="0"/>
              </a:rPr>
            </a:br>
            <a:endParaRPr sz="2800" dirty="0"/>
          </a:p>
        </p:txBody>
      </p:sp>
      <p:sp>
        <p:nvSpPr>
          <p:cNvPr id="3" name="Google Shape;359;p38"/>
          <p:cNvSpPr/>
          <p:nvPr/>
        </p:nvSpPr>
        <p:spPr>
          <a:xfrm>
            <a:off x="1835696" y="2352578"/>
            <a:ext cx="5760640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2" descr="C:\Users\ANUSUYA\Pictures\ppt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3140968"/>
            <a:ext cx="2736304" cy="1220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5"/>
          <p:cNvSpPr txBox="1">
            <a:spLocks noGrp="1"/>
          </p:cNvSpPr>
          <p:nvPr>
            <p:ph type="title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Castellar" pitchFamily="18" charset="0"/>
              </a:rPr>
              <a:t>PROJECT DETAILS</a:t>
            </a:r>
            <a:endParaRPr dirty="0">
              <a:latin typeface="Castellar" pitchFamily="18" charset="0"/>
            </a:endParaRPr>
          </a:p>
        </p:txBody>
      </p:sp>
      <p:sp>
        <p:nvSpPr>
          <p:cNvPr id="427" name="Google Shape;427;p45"/>
          <p:cNvSpPr txBox="1"/>
          <p:nvPr/>
        </p:nvSpPr>
        <p:spPr>
          <a:xfrm>
            <a:off x="2476308" y="1959988"/>
            <a:ext cx="4831996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 smtClean="0">
                <a:solidFill>
                  <a:schemeClr val="accent3"/>
                </a:solidFill>
                <a:latin typeface="Jost Medium"/>
                <a:ea typeface="Jost Medium"/>
                <a:cs typeface="Jost Medium"/>
                <a:sym typeface="Jost Medium"/>
              </a:rPr>
              <a:t>Programming Language - Java</a:t>
            </a:r>
            <a:endParaRPr sz="2500" dirty="0">
              <a:solidFill>
                <a:schemeClr val="accent3"/>
              </a:solidFill>
              <a:latin typeface="Jost Medium"/>
              <a:ea typeface="Jost Medium"/>
              <a:cs typeface="Jost Medium"/>
              <a:sym typeface="Jost Medium"/>
            </a:endParaRPr>
          </a:p>
        </p:txBody>
      </p:sp>
      <p:sp>
        <p:nvSpPr>
          <p:cNvPr id="428" name="Google Shape;428;p45"/>
          <p:cNvSpPr txBox="1"/>
          <p:nvPr/>
        </p:nvSpPr>
        <p:spPr>
          <a:xfrm>
            <a:off x="1113675" y="1959988"/>
            <a:ext cx="11391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1</a:t>
            </a:r>
            <a:endParaRPr sz="4000" b="1">
              <a:solidFill>
                <a:schemeClr val="accent3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429" name="Google Shape;429;p45"/>
          <p:cNvSpPr/>
          <p:nvPr/>
        </p:nvSpPr>
        <p:spPr>
          <a:xfrm>
            <a:off x="1113725" y="1682900"/>
            <a:ext cx="1139100" cy="4349400"/>
          </a:xfrm>
          <a:prstGeom prst="frame">
            <a:avLst>
              <a:gd name="adj1" fmla="val 1372"/>
            </a:avLst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45"/>
          <p:cNvSpPr txBox="1"/>
          <p:nvPr/>
        </p:nvSpPr>
        <p:spPr>
          <a:xfrm>
            <a:off x="2699792" y="2805613"/>
            <a:ext cx="6444208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 smtClean="0">
                <a:solidFill>
                  <a:schemeClr val="accent3"/>
                </a:solidFill>
                <a:latin typeface="Jost Medium"/>
                <a:ea typeface="Jost Medium"/>
                <a:cs typeface="Jost Medium"/>
                <a:sym typeface="Jost Medium"/>
              </a:rPr>
              <a:t>Automation Technology - Selenium Webdriver</a:t>
            </a:r>
            <a:endParaRPr sz="2500" dirty="0">
              <a:solidFill>
                <a:schemeClr val="accent3"/>
              </a:solidFill>
              <a:latin typeface="Jost Medium"/>
              <a:ea typeface="Jost Medium"/>
              <a:cs typeface="Jost Medium"/>
              <a:sym typeface="Jost Medium"/>
            </a:endParaRPr>
          </a:p>
        </p:txBody>
      </p:sp>
      <p:sp>
        <p:nvSpPr>
          <p:cNvPr id="432" name="Google Shape;432;p45"/>
          <p:cNvSpPr txBox="1"/>
          <p:nvPr/>
        </p:nvSpPr>
        <p:spPr>
          <a:xfrm>
            <a:off x="1113725" y="2805613"/>
            <a:ext cx="11391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2</a:t>
            </a:r>
            <a:endParaRPr sz="4000" b="1">
              <a:solidFill>
                <a:schemeClr val="accent3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434" name="Google Shape;434;p45"/>
          <p:cNvSpPr txBox="1"/>
          <p:nvPr/>
        </p:nvSpPr>
        <p:spPr>
          <a:xfrm>
            <a:off x="1475656" y="3651238"/>
            <a:ext cx="5616624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 smtClean="0">
                <a:solidFill>
                  <a:schemeClr val="accent3"/>
                </a:solidFill>
                <a:latin typeface="Jost Medium"/>
                <a:ea typeface="Jost Medium"/>
                <a:cs typeface="Jost Medium"/>
                <a:sym typeface="Jost Medium"/>
              </a:rPr>
              <a:t>Plugin - Xpath Finder                                          </a:t>
            </a:r>
            <a:endParaRPr sz="2500" dirty="0">
              <a:solidFill>
                <a:schemeClr val="accent3"/>
              </a:solidFill>
              <a:latin typeface="Jost Medium"/>
              <a:ea typeface="Jost Medium"/>
              <a:cs typeface="Jost Medium"/>
              <a:sym typeface="Jost Medium"/>
            </a:endParaRPr>
          </a:p>
        </p:txBody>
      </p:sp>
      <p:sp>
        <p:nvSpPr>
          <p:cNvPr id="435" name="Google Shape;435;p45"/>
          <p:cNvSpPr txBox="1"/>
          <p:nvPr/>
        </p:nvSpPr>
        <p:spPr>
          <a:xfrm>
            <a:off x="1113725" y="3651238"/>
            <a:ext cx="11391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3</a:t>
            </a:r>
            <a:endParaRPr sz="4000" b="1">
              <a:solidFill>
                <a:schemeClr val="accent3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437" name="Google Shape;437;p45"/>
          <p:cNvSpPr txBox="1"/>
          <p:nvPr/>
        </p:nvSpPr>
        <p:spPr>
          <a:xfrm>
            <a:off x="107503" y="4496863"/>
            <a:ext cx="7344817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 smtClean="0">
                <a:solidFill>
                  <a:schemeClr val="accent3"/>
                </a:solidFill>
                <a:latin typeface="Jost Medium"/>
                <a:ea typeface="Jost Medium"/>
                <a:cs typeface="Jost Medium"/>
                <a:sym typeface="Jost Medium"/>
              </a:rPr>
              <a:t>Tools - Eclipse </a:t>
            </a:r>
            <a:endParaRPr sz="2500" dirty="0">
              <a:solidFill>
                <a:schemeClr val="accent3"/>
              </a:solidFill>
              <a:latin typeface="Jost Medium"/>
              <a:ea typeface="Jost Medium"/>
              <a:cs typeface="Jost Medium"/>
              <a:sym typeface="Jost Medium"/>
            </a:endParaRPr>
          </a:p>
        </p:txBody>
      </p:sp>
      <p:sp>
        <p:nvSpPr>
          <p:cNvPr id="438" name="Google Shape;438;p45"/>
          <p:cNvSpPr txBox="1"/>
          <p:nvPr/>
        </p:nvSpPr>
        <p:spPr>
          <a:xfrm>
            <a:off x="1113725" y="4496863"/>
            <a:ext cx="11391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4</a:t>
            </a:r>
            <a:endParaRPr sz="4000" b="1">
              <a:solidFill>
                <a:schemeClr val="accent3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440" name="Google Shape;440;p45"/>
          <p:cNvSpPr txBox="1"/>
          <p:nvPr/>
        </p:nvSpPr>
        <p:spPr>
          <a:xfrm>
            <a:off x="575555" y="5390210"/>
            <a:ext cx="7416825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 smtClean="0">
                <a:solidFill>
                  <a:schemeClr val="accent3"/>
                </a:solidFill>
                <a:latin typeface="Jost Medium"/>
                <a:ea typeface="Jost Medium"/>
                <a:cs typeface="Jost Medium"/>
                <a:sym typeface="Jost Medium"/>
              </a:rPr>
              <a:t>Driver</a:t>
            </a:r>
            <a:r>
              <a:rPr lang="en" sz="2500" dirty="0" smtClean="0">
                <a:solidFill>
                  <a:schemeClr val="accent3"/>
                </a:solidFill>
                <a:latin typeface="Jost Medium"/>
                <a:ea typeface="Jost Medium"/>
                <a:cs typeface="Jost Medium"/>
                <a:sym typeface="Jost Medium"/>
              </a:rPr>
              <a:t> – Crome Driver</a:t>
            </a:r>
            <a:endParaRPr sz="2500" dirty="0">
              <a:solidFill>
                <a:schemeClr val="accent3"/>
              </a:solidFill>
              <a:latin typeface="Jost Medium"/>
              <a:ea typeface="Jost Medium"/>
              <a:cs typeface="Jost Medium"/>
              <a:sym typeface="Jost Medium"/>
            </a:endParaRPr>
          </a:p>
        </p:txBody>
      </p:sp>
      <p:sp>
        <p:nvSpPr>
          <p:cNvPr id="441" name="Google Shape;441;p45"/>
          <p:cNvSpPr txBox="1"/>
          <p:nvPr/>
        </p:nvSpPr>
        <p:spPr>
          <a:xfrm>
            <a:off x="1113725" y="5342494"/>
            <a:ext cx="11391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accent3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5</a:t>
            </a:r>
            <a:endParaRPr sz="4000" b="1">
              <a:solidFill>
                <a:schemeClr val="accent3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cxnSp>
        <p:nvCxnSpPr>
          <p:cNvPr id="442" name="Google Shape;442;p45"/>
          <p:cNvCxnSpPr>
            <a:stCxn id="428" idx="3"/>
          </p:cNvCxnSpPr>
          <p:nvPr/>
        </p:nvCxnSpPr>
        <p:spPr>
          <a:xfrm>
            <a:off x="2252775" y="2227288"/>
            <a:ext cx="447017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45"/>
          <p:cNvCxnSpPr>
            <a:stCxn id="432" idx="3"/>
          </p:cNvCxnSpPr>
          <p:nvPr/>
        </p:nvCxnSpPr>
        <p:spPr>
          <a:xfrm>
            <a:off x="2252825" y="3072913"/>
            <a:ext cx="446967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4" name="Google Shape;444;p45"/>
          <p:cNvCxnSpPr>
            <a:stCxn id="435" idx="3"/>
          </p:cNvCxnSpPr>
          <p:nvPr/>
        </p:nvCxnSpPr>
        <p:spPr>
          <a:xfrm>
            <a:off x="2252825" y="3918538"/>
            <a:ext cx="446967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5" name="Google Shape;445;p45"/>
          <p:cNvCxnSpPr>
            <a:stCxn id="438" idx="3"/>
          </p:cNvCxnSpPr>
          <p:nvPr/>
        </p:nvCxnSpPr>
        <p:spPr>
          <a:xfrm>
            <a:off x="2252825" y="4764163"/>
            <a:ext cx="446967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6" name="Google Shape;446;p45"/>
          <p:cNvCxnSpPr>
            <a:stCxn id="441" idx="3"/>
          </p:cNvCxnSpPr>
          <p:nvPr/>
        </p:nvCxnSpPr>
        <p:spPr>
          <a:xfrm>
            <a:off x="2252825" y="5609794"/>
            <a:ext cx="446967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7"/>
          <p:cNvSpPr txBox="1">
            <a:spLocks noGrp="1"/>
          </p:cNvSpPr>
          <p:nvPr>
            <p:ph type="title"/>
          </p:nvPr>
        </p:nvSpPr>
        <p:spPr>
          <a:xfrm>
            <a:off x="1388100" y="1818600"/>
            <a:ext cx="6367800" cy="3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 you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583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6" name="Google Shape;1056;p57"/>
          <p:cNvPicPr preferRelativeResize="0"/>
          <p:nvPr/>
        </p:nvPicPr>
        <p:blipFill>
          <a:blip r:embed="rId3">
            <a:alphaModFix amt="82000"/>
          </a:blip>
          <a:stretch>
            <a:fillRect/>
          </a:stretch>
        </p:blipFill>
        <p:spPr>
          <a:xfrm rot="7200008">
            <a:off x="448756" y="2659226"/>
            <a:ext cx="2908333" cy="2093212"/>
          </a:xfrm>
          <a:prstGeom prst="rect">
            <a:avLst/>
          </a:prstGeom>
          <a:noFill/>
          <a:ln>
            <a:noFill/>
          </a:ln>
        </p:spPr>
      </p:pic>
      <p:sp>
        <p:nvSpPr>
          <p:cNvPr id="1057" name="Google Shape;1057;p57"/>
          <p:cNvSpPr txBox="1">
            <a:spLocks noGrp="1"/>
          </p:cNvSpPr>
          <p:nvPr>
            <p:ph type="title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Alternative resources</a:t>
            </a:r>
            <a:endParaRPr dirty="0"/>
          </a:p>
        </p:txBody>
      </p:sp>
      <p:pic>
        <p:nvPicPr>
          <p:cNvPr id="1058" name="Google Shape;1058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9370" y="3765362"/>
            <a:ext cx="1349803" cy="18175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9" name="Google Shape;1059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908887" flipH="1">
            <a:off x="5928939" y="2942338"/>
            <a:ext cx="2193391" cy="2118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0" name="Google Shape;1060;p57"/>
          <p:cNvPicPr preferRelativeResize="0"/>
          <p:nvPr/>
        </p:nvPicPr>
        <p:blipFill>
          <a:blip r:embed="rId6">
            <a:alphaModFix amt="82000"/>
          </a:blip>
          <a:stretch>
            <a:fillRect/>
          </a:stretch>
        </p:blipFill>
        <p:spPr>
          <a:xfrm>
            <a:off x="4837589" y="4821135"/>
            <a:ext cx="1498978" cy="1360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1" name="Google Shape;1061;p57"/>
          <p:cNvPicPr preferRelativeResize="0"/>
          <p:nvPr/>
        </p:nvPicPr>
        <p:blipFill>
          <a:blip r:embed="rId7">
            <a:alphaModFix amt="82000"/>
          </a:blip>
          <a:stretch>
            <a:fillRect/>
          </a:stretch>
        </p:blipFill>
        <p:spPr>
          <a:xfrm rot="3431387" flipH="1">
            <a:off x="5976252" y="1776544"/>
            <a:ext cx="1052849" cy="1460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2" name="Google Shape;1062;p57"/>
          <p:cNvPicPr preferRelativeResize="0"/>
          <p:nvPr/>
        </p:nvPicPr>
        <p:blipFill>
          <a:blip r:embed="rId8">
            <a:alphaModFix amt="82000"/>
          </a:blip>
          <a:stretch>
            <a:fillRect/>
          </a:stretch>
        </p:blipFill>
        <p:spPr>
          <a:xfrm rot="9201260">
            <a:off x="3724002" y="1906282"/>
            <a:ext cx="1695996" cy="1924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5"/>
          <p:cNvSpPr txBox="1">
            <a:spLocks noGrp="1"/>
          </p:cNvSpPr>
          <p:nvPr>
            <p:ph type="subTitle" idx="2"/>
          </p:nvPr>
        </p:nvSpPr>
        <p:spPr>
          <a:xfrm>
            <a:off x="1187624" y="1916832"/>
            <a:ext cx="6110292" cy="44644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IN" sz="2800" dirty="0">
                <a:latin typeface="Bahnschrift Condensed" pitchFamily="34" charset="0"/>
              </a:rPr>
              <a:t> </a:t>
            </a:r>
            <a:r>
              <a:rPr lang="en-IN" sz="2400" dirty="0" smtClean="0">
                <a:latin typeface="Bahnschrift Condensed" pitchFamily="34" charset="0"/>
              </a:rPr>
              <a:t>01   Pseudo code &amp; Algorithm</a:t>
            </a:r>
          </a:p>
          <a:p>
            <a:pPr marL="0" lvl="0" indent="0"/>
            <a:r>
              <a:rPr lang="en-US" sz="2400" dirty="0">
                <a:latin typeface="Bahnschrift Condensed" pitchFamily="34" charset="0"/>
              </a:rPr>
              <a:t> </a:t>
            </a:r>
            <a:r>
              <a:rPr lang="en-US" sz="2400" dirty="0" smtClean="0">
                <a:latin typeface="Bahnschrift Condensed" pitchFamily="34" charset="0"/>
              </a:rPr>
              <a:t>02  Software Engineering</a:t>
            </a:r>
          </a:p>
          <a:p>
            <a:pPr marL="0" indent="0"/>
            <a:r>
              <a:rPr lang="en-US" sz="2400" dirty="0">
                <a:latin typeface="Bahnschrift Condensed" pitchFamily="34" charset="0"/>
              </a:rPr>
              <a:t> 03  SDLC</a:t>
            </a:r>
          </a:p>
          <a:p>
            <a:pPr marL="0" lvl="0" indent="0"/>
            <a:r>
              <a:rPr lang="en-US" sz="2400" dirty="0" smtClean="0">
                <a:latin typeface="Bahnschrift Condensed" pitchFamily="34" charset="0"/>
              </a:rPr>
              <a:t> 04  </a:t>
            </a:r>
            <a:r>
              <a:rPr lang="en-US" sz="2400" dirty="0">
                <a:latin typeface="Bahnschrift Condensed" pitchFamily="34" charset="0"/>
              </a:rPr>
              <a:t>SQL</a:t>
            </a:r>
          </a:p>
          <a:p>
            <a:pPr marL="0" lvl="0" indent="0"/>
            <a:r>
              <a:rPr lang="en-US" sz="2400" dirty="0" smtClean="0">
                <a:latin typeface="Bahnschrift Condensed" pitchFamily="34" charset="0"/>
              </a:rPr>
              <a:t> 05  STLC</a:t>
            </a:r>
          </a:p>
          <a:p>
            <a:pPr marL="0" lvl="0" indent="0"/>
            <a:r>
              <a:rPr lang="en-US" sz="2400" dirty="0">
                <a:latin typeface="Bahnschrift Condensed" pitchFamily="34" charset="0"/>
              </a:rPr>
              <a:t> </a:t>
            </a:r>
            <a:r>
              <a:rPr lang="en-US" sz="2400" dirty="0" smtClean="0">
                <a:latin typeface="Bahnschrift Condensed" pitchFamily="34" charset="0"/>
              </a:rPr>
              <a:t>06  Manual Testing</a:t>
            </a:r>
          </a:p>
          <a:p>
            <a:pPr marL="0" lvl="0" indent="0"/>
            <a:r>
              <a:rPr lang="en-US" sz="2400" dirty="0">
                <a:latin typeface="Bahnschrift Condensed" pitchFamily="34" charset="0"/>
              </a:rPr>
              <a:t> </a:t>
            </a:r>
            <a:r>
              <a:rPr lang="en-US" sz="2400" dirty="0" smtClean="0">
                <a:latin typeface="Bahnschrift Condensed" pitchFamily="34" charset="0"/>
              </a:rPr>
              <a:t>07  Java</a:t>
            </a:r>
          </a:p>
          <a:p>
            <a:pPr marL="0" lvl="0" indent="0"/>
            <a:r>
              <a:rPr lang="en-US" sz="2400" dirty="0">
                <a:latin typeface="Bahnschrift Condensed" pitchFamily="34" charset="0"/>
              </a:rPr>
              <a:t> </a:t>
            </a:r>
            <a:r>
              <a:rPr lang="en-US" sz="2400" dirty="0" smtClean="0">
                <a:latin typeface="Bahnschrift Condensed" pitchFamily="34" charset="0"/>
              </a:rPr>
              <a:t>08  Selenium Webdriver</a:t>
            </a:r>
          </a:p>
          <a:p>
            <a:pPr marL="0" lvl="0" indent="0"/>
            <a:r>
              <a:rPr lang="en-US" sz="2400" dirty="0">
                <a:latin typeface="Bahnschrift Condensed" pitchFamily="34" charset="0"/>
              </a:rPr>
              <a:t> </a:t>
            </a:r>
            <a:r>
              <a:rPr lang="en-US" sz="2400" dirty="0" smtClean="0">
                <a:latin typeface="Bahnschrift Condensed" pitchFamily="34" charset="0"/>
              </a:rPr>
              <a:t>09  TDD &amp; BDD</a:t>
            </a:r>
          </a:p>
          <a:p>
            <a:pPr marL="0" lvl="0" indent="0"/>
            <a:r>
              <a:rPr lang="en-US" sz="2400" dirty="0">
                <a:latin typeface="Bahnschrift Condensed" pitchFamily="34" charset="0"/>
              </a:rPr>
              <a:t> </a:t>
            </a:r>
            <a:r>
              <a:rPr lang="en-US" sz="2400" dirty="0" smtClean="0">
                <a:latin typeface="Bahnschrift Condensed" pitchFamily="34" charset="0"/>
              </a:rPr>
              <a:t>10  Introduction to Website</a:t>
            </a:r>
          </a:p>
          <a:p>
            <a:pPr marL="0" lvl="0" indent="0"/>
            <a:r>
              <a:rPr lang="en-US" sz="2400" dirty="0" smtClean="0">
                <a:latin typeface="Bahnschrift Condensed" pitchFamily="34" charset="0"/>
              </a:rPr>
              <a:t> 11  Project Details</a:t>
            </a:r>
          </a:p>
          <a:p>
            <a:pPr marL="0" lvl="0" indent="0"/>
            <a:endParaRPr lang="en-IN" sz="2400" dirty="0" smtClean="0"/>
          </a:p>
          <a:p>
            <a:pPr marL="0" lvl="0" indent="0"/>
            <a:r>
              <a:rPr lang="en-US" sz="2400" dirty="0"/>
              <a:t> </a:t>
            </a:r>
            <a:r>
              <a:rPr lang="en-US" sz="2400" dirty="0" smtClean="0"/>
              <a:t> </a:t>
            </a:r>
          </a:p>
        </p:txBody>
      </p:sp>
      <p:sp>
        <p:nvSpPr>
          <p:cNvPr id="306" name="Google Shape;306;p35"/>
          <p:cNvSpPr txBox="1">
            <a:spLocks noGrp="1"/>
          </p:cNvSpPr>
          <p:nvPr>
            <p:ph type="title" idx="15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stellar" pitchFamily="18" charset="0"/>
              </a:rPr>
              <a:t>Agenda</a:t>
            </a:r>
            <a:endParaRPr sz="4000" dirty="0">
              <a:latin typeface="Castellar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084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0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0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0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7"/>
          <p:cNvSpPr txBox="1">
            <a:spLocks noGrp="1"/>
          </p:cNvSpPr>
          <p:nvPr>
            <p:ph type="title"/>
          </p:nvPr>
        </p:nvSpPr>
        <p:spPr>
          <a:xfrm>
            <a:off x="1896133" y="1268760"/>
            <a:ext cx="4635300" cy="91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2000" dirty="0" smtClean="0">
                <a:latin typeface="Castellar" pitchFamily="18" charset="0"/>
              </a:rPr>
              <a:t> </a:t>
            </a:r>
            <a:r>
              <a:rPr lang="en-IN" sz="2000" dirty="0">
                <a:latin typeface="Castellar" pitchFamily="18" charset="0"/>
              </a:rPr>
              <a:t>Pseudo code &amp; Algorithm</a:t>
            </a:r>
            <a:endParaRPr sz="2000" dirty="0">
              <a:latin typeface="Castellar" pitchFamily="18" charset="0"/>
            </a:endParaRPr>
          </a:p>
        </p:txBody>
      </p:sp>
      <p:sp>
        <p:nvSpPr>
          <p:cNvPr id="350" name="Google Shape;350;p37"/>
          <p:cNvSpPr txBox="1">
            <a:spLocks noGrp="1"/>
          </p:cNvSpPr>
          <p:nvPr>
            <p:ph type="subTitle" idx="1"/>
          </p:nvPr>
        </p:nvSpPr>
        <p:spPr>
          <a:xfrm>
            <a:off x="927076" y="2060848"/>
            <a:ext cx="7488832" cy="39604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 smtClean="0">
              <a:latin typeface="Bahnschrift Condensed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latin typeface="Bahnschrift Condensed" pitchFamily="34" charset="0"/>
              </a:rPr>
              <a:t> </a:t>
            </a:r>
            <a:r>
              <a:rPr lang="en-US" sz="2200" dirty="0" smtClean="0">
                <a:latin typeface="Bahnschrift Condensed" pitchFamily="34" charset="0"/>
              </a:rPr>
              <a:t>  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>
              <a:latin typeface="Bahnschrift Condensed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 smtClean="0">
              <a:latin typeface="Bahnschrift Condensed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>
              <a:latin typeface="Bahnschrift Condensed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 smtClean="0">
              <a:latin typeface="Bahnschrift Condensed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>
              <a:latin typeface="Bahnschrift Condensed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 smtClean="0">
              <a:latin typeface="Bahnschrift Condensed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>
              <a:latin typeface="Bahnschrift Condensed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 smtClean="0">
              <a:latin typeface="Bahnschrift Condensed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1" name="Google Shape;351;p37"/>
          <p:cNvSpPr/>
          <p:nvPr/>
        </p:nvSpPr>
        <p:spPr>
          <a:xfrm flipV="1">
            <a:off x="1750492" y="1988840"/>
            <a:ext cx="5486400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7" name="Picture 3" descr="C:\Users\ANUSUYA\Pictures\ppt\psudoandal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2420888"/>
            <a:ext cx="4324127" cy="3128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6"/>
          <p:cNvSpPr txBox="1">
            <a:spLocks noGrp="1"/>
          </p:cNvSpPr>
          <p:nvPr>
            <p:ph type="subTitle" idx="1"/>
          </p:nvPr>
        </p:nvSpPr>
        <p:spPr>
          <a:xfrm>
            <a:off x="827584" y="1988840"/>
            <a:ext cx="7370189" cy="43428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latin typeface="Arial Black" pitchFamily="34" charset="0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latin typeface="Arial Black" pitchFamily="34" charset="0"/>
              </a:rPr>
              <a:t> Software Evolution              Characteristics of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smtClean="0">
                <a:latin typeface="Arial Black" pitchFamily="34" charset="0"/>
              </a:rPr>
              <a:t>                                               Good Software   </a:t>
            </a:r>
          </a:p>
          <a:p>
            <a:pPr marL="2171700" lvl="4" indent="-342900">
              <a:buFont typeface="Wingdings" pitchFamily="2" charset="2"/>
              <a:buChar char="§"/>
            </a:pPr>
            <a:endParaRPr lang="en-US" sz="2000" dirty="0">
              <a:latin typeface="Castellar" pitchFamily="18" charset="0"/>
            </a:endParaRPr>
          </a:p>
          <a:p>
            <a:pPr indent="-457200">
              <a:buFont typeface="Wingdings" pitchFamily="2" charset="2"/>
              <a:buChar char="§"/>
            </a:pPr>
            <a:r>
              <a:rPr lang="en-US" sz="2000" dirty="0" smtClean="0">
                <a:latin typeface="Bahnschrift SemiBold" pitchFamily="34" charset="0"/>
                <a:cs typeface="Amatic SC" charset="-79"/>
              </a:rPr>
              <a:t> S-type                                            Operational</a:t>
            </a:r>
          </a:p>
          <a:p>
            <a:pPr indent="-457200">
              <a:buFont typeface="Wingdings" pitchFamily="2" charset="2"/>
              <a:buChar char="§"/>
            </a:pPr>
            <a:endParaRPr lang="en-US" sz="2000" dirty="0">
              <a:latin typeface="Bahnschrift SemiBold" pitchFamily="34" charset="0"/>
              <a:cs typeface="Amatic SC" charset="-79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000" dirty="0">
                <a:latin typeface="Bahnschrift SemiBold" pitchFamily="34" charset="0"/>
                <a:cs typeface="Amatic SC" charset="-79"/>
              </a:rPr>
              <a:t> </a:t>
            </a:r>
            <a:r>
              <a:rPr lang="en-US" sz="2000" dirty="0" smtClean="0">
                <a:latin typeface="Bahnschrift SemiBold" pitchFamily="34" charset="0"/>
                <a:cs typeface="Amatic SC" charset="-79"/>
              </a:rPr>
              <a:t>       P-type                                               Transitional</a:t>
            </a:r>
            <a:endParaRPr lang="en-US" sz="2000" dirty="0">
              <a:latin typeface="Bahnschrift SemiBold" pitchFamily="34" charset="0"/>
              <a:cs typeface="Amatic SC" charset="-79"/>
            </a:endParaRPr>
          </a:p>
          <a:p>
            <a:pPr indent="-457200">
              <a:buFont typeface="Wingdings" pitchFamily="2" charset="2"/>
              <a:buChar char="§"/>
            </a:pPr>
            <a:endParaRPr lang="en-US" sz="2000" dirty="0" smtClean="0">
              <a:latin typeface="Bahnschrift SemiBold" pitchFamily="34" charset="0"/>
              <a:cs typeface="Amatic SC" charset="-79"/>
            </a:endParaRP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US" sz="2000" dirty="0">
                <a:latin typeface="Bahnschrift SemiBold" pitchFamily="34" charset="0"/>
                <a:cs typeface="Amatic SC" charset="-79"/>
              </a:rPr>
              <a:t> </a:t>
            </a:r>
            <a:r>
              <a:rPr lang="en-US" sz="2000" dirty="0" smtClean="0">
                <a:latin typeface="Bahnschrift SemiBold" pitchFamily="34" charset="0"/>
                <a:cs typeface="Amatic SC" charset="-79"/>
              </a:rPr>
              <a:t>            E-type                                                 Maintanence</a:t>
            </a:r>
            <a:endParaRPr lang="en-US" sz="2000" dirty="0">
              <a:latin typeface="Bahnschrift SemiBold" pitchFamily="34" charset="0"/>
              <a:cs typeface="Amatic SC" charset="-79"/>
            </a:endParaRP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US" sz="2000" dirty="0" smtClean="0">
              <a:latin typeface="Castellar" pitchFamily="18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latin typeface="Castellar" pitchFamily="18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 smtClean="0">
              <a:latin typeface="Castellar" pitchFamily="18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latin typeface="Castellar" pitchFamily="18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Castellar" pitchFamily="18" charset="0"/>
            </a:endParaRPr>
          </a:p>
        </p:txBody>
      </p:sp>
      <p:sp>
        <p:nvSpPr>
          <p:cNvPr id="339" name="Google Shape;339;p36"/>
          <p:cNvSpPr/>
          <p:nvPr/>
        </p:nvSpPr>
        <p:spPr>
          <a:xfrm rot="-5400000">
            <a:off x="2695500" y="4441404"/>
            <a:ext cx="3766800" cy="13800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6"/>
          <p:cNvSpPr txBox="1">
            <a:spLocks noGrp="1"/>
          </p:cNvSpPr>
          <p:nvPr>
            <p:ph type="title"/>
          </p:nvPr>
        </p:nvSpPr>
        <p:spPr>
          <a:xfrm>
            <a:off x="755576" y="836712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>
                <a:latin typeface="Castellar" pitchFamily="18" charset="0"/>
              </a:rPr>
              <a:t>Software Engineering</a:t>
            </a:r>
            <a:endParaRPr sz="3200" dirty="0">
              <a:latin typeface="Castellar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body" idx="1"/>
          </p:nvPr>
        </p:nvSpPr>
        <p:spPr>
          <a:xfrm>
            <a:off x="728850" y="1536625"/>
            <a:ext cx="7686300" cy="45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-US" sz="2000" dirty="0">
                <a:latin typeface="Arial Black" pitchFamily="34" charset="0"/>
              </a:rPr>
              <a:t> </a:t>
            </a:r>
          </a:p>
          <a:p>
            <a:pPr marL="0" lvl="0" indent="0">
              <a:buNone/>
            </a:pPr>
            <a:r>
              <a:rPr lang="en-US" sz="2000" dirty="0">
                <a:latin typeface="Arial Black" pitchFamily="34" charset="0"/>
              </a:rPr>
              <a:t> </a:t>
            </a:r>
            <a:endParaRPr lang="en-US" sz="2000" dirty="0">
              <a:latin typeface="Castellar" pitchFamily="18" charset="0"/>
            </a:endParaRPr>
          </a:p>
          <a:p>
            <a:pPr marL="0" lvl="0" indent="0">
              <a:buNone/>
            </a:pPr>
            <a:endParaRPr lang="en-US" sz="2000" dirty="0">
              <a:latin typeface="Castellar" pitchFamily="18" charset="0"/>
            </a:endParaRPr>
          </a:p>
          <a:p>
            <a:pPr marL="0" lvl="0" indent="0">
              <a:buNone/>
            </a:pPr>
            <a:endParaRPr lang="en-US" sz="2000" dirty="0">
              <a:latin typeface="Castellar" pitchFamily="18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 dirty="0" smtClean="0"/>
              <a:t>.</a:t>
            </a:r>
            <a:endParaRPr sz="1500" dirty="0"/>
          </a:p>
        </p:txBody>
      </p:sp>
      <p:sp>
        <p:nvSpPr>
          <p:cNvPr id="297" name="Google Shape;297;p34"/>
          <p:cNvSpPr txBox="1">
            <a:spLocks noGrp="1"/>
          </p:cNvSpPr>
          <p:nvPr>
            <p:ph type="title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astellar" pitchFamily="18" charset="0"/>
              </a:rPr>
              <a:t>SDLC</a:t>
            </a:r>
            <a:endParaRPr dirty="0">
              <a:latin typeface="Castellar" pitchFamily="18" charset="0"/>
            </a:endParaRPr>
          </a:p>
        </p:txBody>
      </p:sp>
      <p:sp>
        <p:nvSpPr>
          <p:cNvPr id="298" name="Google Shape;298;p34"/>
          <p:cNvSpPr/>
          <p:nvPr/>
        </p:nvSpPr>
        <p:spPr>
          <a:xfrm>
            <a:off x="827575" y="1408075"/>
            <a:ext cx="5029200" cy="13800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C:\Users\ANUSUYA\Pictures\ppt\WATERFAL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606302"/>
            <a:ext cx="2520280" cy="2828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NUSUYA\Pictures\ppt\ITERATIV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1" y="4607120"/>
            <a:ext cx="2880320" cy="2135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ANUSUYA\Pictures\ppt\SPIRAL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204961"/>
            <a:ext cx="2951236" cy="2537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ANUSUYA\Pictures\ppt\agil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7" y="1518911"/>
            <a:ext cx="4032448" cy="2414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body" idx="1"/>
          </p:nvPr>
        </p:nvSpPr>
        <p:spPr>
          <a:xfrm>
            <a:off x="728850" y="1536625"/>
            <a:ext cx="7686300" cy="45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-US" sz="2000" dirty="0">
                <a:latin typeface="Arial Black" pitchFamily="34" charset="0"/>
              </a:rPr>
              <a:t> </a:t>
            </a:r>
          </a:p>
          <a:p>
            <a:pPr marL="0" lvl="0" indent="0">
              <a:buNone/>
            </a:pPr>
            <a:r>
              <a:rPr lang="en-US" sz="2000" dirty="0">
                <a:latin typeface="Arial Black" pitchFamily="34" charset="0"/>
              </a:rPr>
              <a:t> </a:t>
            </a:r>
            <a:endParaRPr lang="en-US" sz="2000" dirty="0">
              <a:latin typeface="Castellar" pitchFamily="18" charset="0"/>
            </a:endParaRPr>
          </a:p>
          <a:p>
            <a:pPr marL="0" lvl="0" indent="0">
              <a:buNone/>
            </a:pPr>
            <a:endParaRPr lang="en-US" sz="2000" dirty="0">
              <a:latin typeface="Castellar" pitchFamily="18" charset="0"/>
            </a:endParaRPr>
          </a:p>
          <a:p>
            <a:pPr marL="0" lvl="0" indent="0">
              <a:buNone/>
            </a:pPr>
            <a:endParaRPr lang="en-US" sz="2000" dirty="0">
              <a:latin typeface="Castellar" pitchFamily="18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 dirty="0" smtClean="0"/>
              <a:t>.</a:t>
            </a:r>
            <a:endParaRPr sz="1500" dirty="0"/>
          </a:p>
        </p:txBody>
      </p:sp>
      <p:sp>
        <p:nvSpPr>
          <p:cNvPr id="297" name="Google Shape;297;p34"/>
          <p:cNvSpPr txBox="1">
            <a:spLocks noGrp="1"/>
          </p:cNvSpPr>
          <p:nvPr>
            <p:ph type="title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astellar" pitchFamily="18" charset="0"/>
              </a:rPr>
              <a:t>              sql</a:t>
            </a:r>
            <a:endParaRPr dirty="0">
              <a:latin typeface="Castellar" pitchFamily="18" charset="0"/>
            </a:endParaRPr>
          </a:p>
        </p:txBody>
      </p:sp>
      <p:sp>
        <p:nvSpPr>
          <p:cNvPr id="298" name="Google Shape;298;p34"/>
          <p:cNvSpPr/>
          <p:nvPr/>
        </p:nvSpPr>
        <p:spPr>
          <a:xfrm>
            <a:off x="1547664" y="1254960"/>
            <a:ext cx="5029200" cy="13800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98" name="Picture 2" descr="C:\Users\ANUSUYA\Pictures\ppt\sql command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2420888"/>
            <a:ext cx="4464496" cy="280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ANUSUYA\Pictures\ppt\join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700808"/>
            <a:ext cx="3533676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9223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8"/>
          <p:cNvSpPr txBox="1">
            <a:spLocks noGrp="1"/>
          </p:cNvSpPr>
          <p:nvPr>
            <p:ph type="title" idx="2"/>
          </p:nvPr>
        </p:nvSpPr>
        <p:spPr>
          <a:xfrm>
            <a:off x="2267744" y="1031590"/>
            <a:ext cx="4880700" cy="9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latin typeface="Castellar" pitchFamily="18" charset="0"/>
                <a:ea typeface="Jost Medium"/>
                <a:cs typeface="Jost Medium"/>
                <a:sym typeface="Jost Medium"/>
              </a:rPr>
              <a:t>STLC</a:t>
            </a:r>
            <a:endParaRPr b="1" dirty="0">
              <a:latin typeface="Castellar" pitchFamily="18" charset="0"/>
              <a:ea typeface="Jost Medium"/>
              <a:cs typeface="Jost Medium"/>
              <a:sym typeface="Jost Medium"/>
            </a:endParaRPr>
          </a:p>
        </p:txBody>
      </p:sp>
      <p:sp>
        <p:nvSpPr>
          <p:cNvPr id="359" name="Google Shape;359;p38"/>
          <p:cNvSpPr/>
          <p:nvPr/>
        </p:nvSpPr>
        <p:spPr>
          <a:xfrm flipV="1">
            <a:off x="2412380" y="1772816"/>
            <a:ext cx="4463876" cy="72008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4" name="Picture 2" descr="C:\Users\ANUSUYA\Pictures\ppt\STL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9743" y="2348880"/>
            <a:ext cx="4629150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2"/>
          <p:cNvSpPr txBox="1">
            <a:spLocks noGrp="1"/>
          </p:cNvSpPr>
          <p:nvPr>
            <p:ph type="body" idx="1"/>
          </p:nvPr>
        </p:nvSpPr>
        <p:spPr>
          <a:xfrm>
            <a:off x="1979712" y="1700808"/>
            <a:ext cx="5328592" cy="44644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2200" dirty="0" smtClean="0">
                <a:solidFill>
                  <a:schemeClr val="accent3"/>
                </a:solidFill>
              </a:rPr>
              <a:t>       Functional Testing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2200" dirty="0" smtClean="0">
                <a:solidFill>
                  <a:schemeClr val="accent3"/>
                </a:solidFill>
              </a:rPr>
              <a:t>       Non-Functional Testing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2200" dirty="0" smtClean="0">
                <a:solidFill>
                  <a:schemeClr val="accent3"/>
                </a:solidFill>
              </a:rPr>
              <a:t>       Regression Testing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2200" dirty="0" smtClean="0">
                <a:solidFill>
                  <a:schemeClr val="accent3"/>
                </a:solidFill>
              </a:rPr>
              <a:t>       White Box Testing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2200" dirty="0" smtClean="0">
                <a:solidFill>
                  <a:schemeClr val="accent3"/>
                </a:solidFill>
              </a:rPr>
              <a:t>       Black Box Testing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2200" dirty="0" smtClean="0">
                <a:solidFill>
                  <a:schemeClr val="accent3"/>
                </a:solidFill>
              </a:rPr>
              <a:t>       Exploratory Testing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2200" dirty="0" smtClean="0">
                <a:solidFill>
                  <a:schemeClr val="accent3"/>
                </a:solidFill>
              </a:rPr>
              <a:t>       Sanity Testing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2200" dirty="0" smtClean="0">
                <a:solidFill>
                  <a:schemeClr val="accent3"/>
                </a:solidFill>
              </a:rPr>
              <a:t>       Smoke Testing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2200" dirty="0" smtClean="0">
                <a:solidFill>
                  <a:schemeClr val="accent3"/>
                </a:solidFill>
              </a:rPr>
              <a:t>       Performance Testing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2200" dirty="0" smtClean="0">
                <a:solidFill>
                  <a:schemeClr val="accent3"/>
                </a:solidFill>
              </a:rPr>
              <a:t>       Security Testing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2200" dirty="0" smtClean="0">
                <a:solidFill>
                  <a:schemeClr val="accent3"/>
                </a:solidFill>
              </a:rPr>
              <a:t>       Verification and Validation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3"/>
              </a:solidFill>
            </a:endParaRPr>
          </a:p>
        </p:txBody>
      </p:sp>
      <p:sp>
        <p:nvSpPr>
          <p:cNvPr id="403" name="Google Shape;403;p42"/>
          <p:cNvSpPr txBox="1">
            <a:spLocks noGrp="1"/>
          </p:cNvSpPr>
          <p:nvPr>
            <p:ph type="title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>
                <a:latin typeface="Castellar" pitchFamily="18" charset="0"/>
              </a:rPr>
              <a:t>Manual Testing</a:t>
            </a:r>
            <a:endParaRPr sz="3200" dirty="0">
              <a:latin typeface="Castellar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5"/>
          <p:cNvSpPr txBox="1">
            <a:spLocks noGrp="1"/>
          </p:cNvSpPr>
          <p:nvPr>
            <p:ph type="subTitle" idx="2"/>
          </p:nvPr>
        </p:nvSpPr>
        <p:spPr>
          <a:xfrm>
            <a:off x="1187624" y="1916832"/>
            <a:ext cx="6110292" cy="37444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IN" sz="2800" dirty="0">
                <a:latin typeface="Bahnschrift Condensed" pitchFamily="34" charset="0"/>
              </a:rPr>
              <a:t> </a:t>
            </a:r>
            <a:endParaRPr lang="en-IN" sz="2400" dirty="0" smtClean="0"/>
          </a:p>
          <a:p>
            <a:pPr marL="342900" lvl="0" indent="-342900">
              <a:buFont typeface="Wingdings" pitchFamily="2" charset="2"/>
              <a:buChar char="v"/>
            </a:pPr>
            <a:r>
              <a:rPr lang="en-US" sz="2400" dirty="0"/>
              <a:t> </a:t>
            </a:r>
            <a:r>
              <a:rPr lang="en-US" sz="2400" dirty="0" smtClean="0"/>
              <a:t> Variables</a:t>
            </a:r>
          </a:p>
          <a:p>
            <a:pPr marL="342900" lvl="0" indent="-342900">
              <a:buFont typeface="Wingdings" pitchFamily="2" charset="2"/>
              <a:buChar char="v"/>
            </a:pPr>
            <a:r>
              <a:rPr lang="en-US" sz="2400" dirty="0" smtClean="0"/>
              <a:t>  Operators</a:t>
            </a:r>
          </a:p>
          <a:p>
            <a:pPr marL="342900" lvl="0" indent="-342900">
              <a:buFont typeface="Wingdings" pitchFamily="2" charset="2"/>
              <a:buChar char="v"/>
            </a:pPr>
            <a:r>
              <a:rPr lang="en-US" sz="2400" dirty="0"/>
              <a:t> </a:t>
            </a:r>
            <a:r>
              <a:rPr lang="en-US" sz="2400" dirty="0" smtClean="0"/>
              <a:t> Decision Making Statements</a:t>
            </a:r>
          </a:p>
          <a:p>
            <a:pPr marL="342900" lvl="0" indent="-342900">
              <a:buFont typeface="Wingdings" pitchFamily="2" charset="2"/>
              <a:buChar char="v"/>
            </a:pPr>
            <a:r>
              <a:rPr lang="en-US" sz="2400" dirty="0"/>
              <a:t> </a:t>
            </a:r>
            <a:r>
              <a:rPr lang="en-US" sz="2400" dirty="0" smtClean="0"/>
              <a:t> </a:t>
            </a:r>
            <a:r>
              <a:rPr lang="en-US" sz="2400" dirty="0" smtClean="0"/>
              <a:t>Loops</a:t>
            </a:r>
            <a:endParaRPr lang="en-US" sz="2400" dirty="0" smtClean="0"/>
          </a:p>
          <a:p>
            <a:pPr marL="342900" lvl="0" indent="-342900">
              <a:buFont typeface="Wingdings" pitchFamily="2" charset="2"/>
              <a:buChar char="v"/>
            </a:pPr>
            <a:r>
              <a:rPr lang="en-US" sz="2400" dirty="0" smtClean="0"/>
              <a:t>  Oops Concepts</a:t>
            </a:r>
          </a:p>
          <a:p>
            <a:pPr marL="342900" lvl="0" indent="-342900">
              <a:buFont typeface="Wingdings" pitchFamily="2" charset="2"/>
              <a:buChar char="v"/>
            </a:pPr>
            <a:r>
              <a:rPr lang="en-US" sz="2400" dirty="0" smtClean="0"/>
              <a:t>  Exception Handling</a:t>
            </a:r>
          </a:p>
          <a:p>
            <a:pPr marL="342900" lvl="0" indent="-342900">
              <a:buFont typeface="Wingdings" pitchFamily="2" charset="2"/>
              <a:buChar char="v"/>
            </a:pPr>
            <a:endParaRPr lang="en-US" sz="2400" dirty="0"/>
          </a:p>
          <a:p>
            <a:pPr marL="342900" lvl="0" indent="-342900">
              <a:buFont typeface="Wingdings" pitchFamily="2" charset="2"/>
              <a:buChar char="v"/>
            </a:pPr>
            <a:endParaRPr lang="en-US" sz="2400" dirty="0" smtClean="0"/>
          </a:p>
        </p:txBody>
      </p:sp>
      <p:sp>
        <p:nvSpPr>
          <p:cNvPr id="306" name="Google Shape;306;p35"/>
          <p:cNvSpPr txBox="1">
            <a:spLocks noGrp="1"/>
          </p:cNvSpPr>
          <p:nvPr>
            <p:ph type="title" idx="15"/>
          </p:nvPr>
        </p:nvSpPr>
        <p:spPr>
          <a:xfrm>
            <a:off x="728825" y="544425"/>
            <a:ext cx="76863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Castellar" pitchFamily="18" charset="0"/>
              </a:rPr>
              <a:t>JAVA</a:t>
            </a:r>
            <a:endParaRPr sz="4000" dirty="0">
              <a:latin typeface="Castellar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09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3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6" grpId="0"/>
    </p:bldLst>
  </p:timing>
</p:sld>
</file>

<file path=ppt/theme/theme1.xml><?xml version="1.0" encoding="utf-8"?>
<a:theme xmlns:a="http://schemas.openxmlformats.org/drawingml/2006/main" name="Stylish Meeting by Slidesgo">
  <a:themeElements>
    <a:clrScheme name="Simple Light">
      <a:dk1>
        <a:srgbClr val="D4E1D9"/>
      </a:dk1>
      <a:lt1>
        <a:srgbClr val="9DC2AA"/>
      </a:lt1>
      <a:dk2>
        <a:srgbClr val="95AEA6"/>
      </a:dk2>
      <a:lt2>
        <a:srgbClr val="2A7252"/>
      </a:lt2>
      <a:accent1>
        <a:srgbClr val="A26629"/>
      </a:accent1>
      <a:accent2>
        <a:srgbClr val="FCDC80"/>
      </a:accent2>
      <a:accent3>
        <a:srgbClr val="663808"/>
      </a:accent3>
      <a:accent4>
        <a:srgbClr val="FFFFFF"/>
      </a:accent4>
      <a:accent5>
        <a:srgbClr val="FFFFFF"/>
      </a:accent5>
      <a:accent6>
        <a:srgbClr val="FFFFFF"/>
      </a:accent6>
      <a:hlink>
        <a:srgbClr val="66380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1949</TotalTime>
  <Words>225</Words>
  <Application>Microsoft Office PowerPoint</Application>
  <PresentationFormat>On-screen Show (4:3)</PresentationFormat>
  <Paragraphs>105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9" baseType="lpstr">
      <vt:lpstr>Arial</vt:lpstr>
      <vt:lpstr>Wingdings</vt:lpstr>
      <vt:lpstr>Amatic SC</vt:lpstr>
      <vt:lpstr>Castellar</vt:lpstr>
      <vt:lpstr>Jost</vt:lpstr>
      <vt:lpstr>Dancing Script</vt:lpstr>
      <vt:lpstr>Arial Black</vt:lpstr>
      <vt:lpstr>Rockwell Condensed</vt:lpstr>
      <vt:lpstr>Montserrat</vt:lpstr>
      <vt:lpstr>Bahnschrift SemiBold</vt:lpstr>
      <vt:lpstr>Jost Medium</vt:lpstr>
      <vt:lpstr>Bahnschrift Condensed</vt:lpstr>
      <vt:lpstr>Tajawal</vt:lpstr>
      <vt:lpstr>Stylish Meeting by Slidesgo</vt:lpstr>
      <vt:lpstr>NAME                     :   ANUSUYA .B  COURSE                   :  ADVANCED CERTIFICATION                                    IN SOFTWARE TESTING  BATCH                    :   2022-8955  ENROLLMENT NUMBER                  :   EBEONO223747633  TRAINER                 :   LEENA THORAT </vt:lpstr>
      <vt:lpstr>Agenda</vt:lpstr>
      <vt:lpstr> Pseudo code &amp; Algorithm</vt:lpstr>
      <vt:lpstr>Software Engineering</vt:lpstr>
      <vt:lpstr>SDLC</vt:lpstr>
      <vt:lpstr>              sql</vt:lpstr>
      <vt:lpstr>STLC</vt:lpstr>
      <vt:lpstr>Manual Testing</vt:lpstr>
      <vt:lpstr>JAVA</vt:lpstr>
      <vt:lpstr>SELENIUM WEBDRIVER </vt:lpstr>
      <vt:lpstr>TDD &amp; BDD</vt:lpstr>
      <vt:lpstr>Introduction Of Website      </vt:lpstr>
      <vt:lpstr>PROJECT DETAILS</vt:lpstr>
      <vt:lpstr>Thank you</vt:lpstr>
      <vt:lpstr>Alternative resources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Stylish Meeting</dc:title>
  <cp:lastModifiedBy>ANUSUYA</cp:lastModifiedBy>
  <cp:revision>49</cp:revision>
  <dcterms:modified xsi:type="dcterms:W3CDTF">2023-06-29T07:30:37Z</dcterms:modified>
</cp:coreProperties>
</file>